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00"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3.jpg"/><Relationship Id="rId11" Type="http://schemas.openxmlformats.org/officeDocument/2006/relationships/image" Target="../media/image59.sv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59.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450267"/>
            <a:ext cx="2192540" cy="845694"/>
          </a:xfrm>
          <a:prstGeom prst="rect">
            <a:avLst/>
          </a:prstGeom>
        </p:spPr>
      </p:pic>
      <p:pic>
        <p:nvPicPr>
          <p:cNvPr id="10" name="Graphic 9">
            <a:extLst>
              <a:ext uri="{FF2B5EF4-FFF2-40B4-BE49-F238E27FC236}">
                <a16:creationId xmlns:a16="http://schemas.microsoft.com/office/drawing/2014/main" id="{5E1ACC80-E24A-FD7A-E8AD-1F34B87A8E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5866601"/>
            <a:ext cx="2381791" cy="793930"/>
          </a:xfrm>
          <a:prstGeom prst="rect">
            <a:avLst/>
          </a:prstGeom>
        </p:spPr>
      </p:pic>
      <p:pic>
        <p:nvPicPr>
          <p:cNvPr id="12" name="Graphic 11">
            <a:extLst>
              <a:ext uri="{FF2B5EF4-FFF2-40B4-BE49-F238E27FC236}">
                <a16:creationId xmlns:a16="http://schemas.microsoft.com/office/drawing/2014/main" id="{0C340A39-D6B5-C49D-F984-ADF73F939A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5865667"/>
            <a:ext cx="1887610" cy="793930"/>
          </a:xfrm>
          <a:prstGeom prst="rect">
            <a:avLst/>
          </a:prstGeom>
        </p:spPr>
      </p:pic>
      <p:pic>
        <p:nvPicPr>
          <p:cNvPr id="14" name="Graphic 13">
            <a:extLst>
              <a:ext uri="{FF2B5EF4-FFF2-40B4-BE49-F238E27FC236}">
                <a16:creationId xmlns:a16="http://schemas.microsoft.com/office/drawing/2014/main" id="{3D914809-BA98-4B1B-8D14-0B5BCDA995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5865666"/>
            <a:ext cx="2126082" cy="795875"/>
          </a:xfrm>
          <a:prstGeom prst="rect">
            <a:avLst/>
          </a:prstGeom>
        </p:spPr>
      </p:pic>
      <p:pic>
        <p:nvPicPr>
          <p:cNvPr id="16" name="Graphic 15">
            <a:extLst>
              <a:ext uri="{FF2B5EF4-FFF2-40B4-BE49-F238E27FC236}">
                <a16:creationId xmlns:a16="http://schemas.microsoft.com/office/drawing/2014/main" id="{02658573-879D-BCF0-AF59-65B60523A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a:xfrm>
            <a:off x="1524000" y="2471366"/>
            <a:ext cx="9144000" cy="1038596"/>
          </a:xfrm>
        </p:spPr>
        <p:txBody>
          <a:bodyPr/>
          <a:lstStyle/>
          <a:p>
            <a:r>
              <a:rPr lang="en-US" dirty="0"/>
              <a:t>Thank You</a:t>
            </a:r>
          </a:p>
        </p:txBody>
      </p:sp>
      <p:pic>
        <p:nvPicPr>
          <p:cNvPr id="13" name="Graphic 12">
            <a:extLst>
              <a:ext uri="{FF2B5EF4-FFF2-40B4-BE49-F238E27FC236}">
                <a16:creationId xmlns:a16="http://schemas.microsoft.com/office/drawing/2014/main" id="{8A19E934-A8DE-C784-A033-38309D2870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5469454"/>
            <a:ext cx="2002802" cy="1038596"/>
          </a:xfrm>
          <a:prstGeom prst="rect">
            <a:avLst/>
          </a:prstGeom>
        </p:spPr>
      </p:pic>
      <p:pic>
        <p:nvPicPr>
          <p:cNvPr id="14" name="Graphic 13">
            <a:extLst>
              <a:ext uri="{FF2B5EF4-FFF2-40B4-BE49-F238E27FC236}">
                <a16:creationId xmlns:a16="http://schemas.microsoft.com/office/drawing/2014/main" id="{93966E87-F50C-AD69-938B-2149B9AE2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5464691"/>
            <a:ext cx="1038596" cy="1038596"/>
          </a:xfrm>
          <a:prstGeom prst="rect">
            <a:avLst/>
          </a:prstGeom>
        </p:spPr>
      </p:pic>
      <p:pic>
        <p:nvPicPr>
          <p:cNvPr id="15" name="Graphic 14">
            <a:extLst>
              <a:ext uri="{FF2B5EF4-FFF2-40B4-BE49-F238E27FC236}">
                <a16:creationId xmlns:a16="http://schemas.microsoft.com/office/drawing/2014/main" id="{2E484C52-9B3A-CAE8-7AF4-AAFB312E4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638396"/>
            <a:ext cx="1935318" cy="691185"/>
          </a:xfrm>
          <a:prstGeom prst="rect">
            <a:avLst/>
          </a:prstGeom>
        </p:spPr>
      </p:pic>
      <p:pic>
        <p:nvPicPr>
          <p:cNvPr id="16" name="Graphic 15">
            <a:extLst>
              <a:ext uri="{FF2B5EF4-FFF2-40B4-BE49-F238E27FC236}">
                <a16:creationId xmlns:a16="http://schemas.microsoft.com/office/drawing/2014/main" id="{798F9849-3B71-9C7A-FD41-69D46AAAFA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5308344"/>
            <a:ext cx="1801720" cy="1351290"/>
          </a:xfrm>
          <a:prstGeom prst="rect">
            <a:avLst/>
          </a:prstGeom>
        </p:spPr>
      </p:pic>
      <p:pic>
        <p:nvPicPr>
          <p:cNvPr id="17" name="Graphic 16">
            <a:extLst>
              <a:ext uri="{FF2B5EF4-FFF2-40B4-BE49-F238E27FC236}">
                <a16:creationId xmlns:a16="http://schemas.microsoft.com/office/drawing/2014/main" id="{6A1FB537-67A9-C3D7-952E-F95FE1F775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5561142"/>
            <a:ext cx="2192540" cy="845694"/>
          </a:xfrm>
          <a:prstGeom prst="rect">
            <a:avLst/>
          </a:prstGeom>
        </p:spPr>
      </p:pic>
      <p:pic>
        <p:nvPicPr>
          <p:cNvPr id="18" name="Graphic 17">
            <a:extLst>
              <a:ext uri="{FF2B5EF4-FFF2-40B4-BE49-F238E27FC236}">
                <a16:creationId xmlns:a16="http://schemas.microsoft.com/office/drawing/2014/main" id="{A60073C9-486D-D8AE-1D1B-46B5CE29B4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198366"/>
            <a:ext cx="2381791" cy="793930"/>
          </a:xfrm>
          <a:prstGeom prst="rect">
            <a:avLst/>
          </a:prstGeom>
        </p:spPr>
      </p:pic>
      <p:pic>
        <p:nvPicPr>
          <p:cNvPr id="19" name="Graphic 18">
            <a:extLst>
              <a:ext uri="{FF2B5EF4-FFF2-40B4-BE49-F238E27FC236}">
                <a16:creationId xmlns:a16="http://schemas.microsoft.com/office/drawing/2014/main" id="{AAD7CF7A-E86C-A75C-3155-F15C41FA4A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197432"/>
            <a:ext cx="1887610" cy="793930"/>
          </a:xfrm>
          <a:prstGeom prst="rect">
            <a:avLst/>
          </a:prstGeom>
        </p:spPr>
      </p:pic>
      <p:pic>
        <p:nvPicPr>
          <p:cNvPr id="20" name="Graphic 19">
            <a:extLst>
              <a:ext uri="{FF2B5EF4-FFF2-40B4-BE49-F238E27FC236}">
                <a16:creationId xmlns:a16="http://schemas.microsoft.com/office/drawing/2014/main" id="{9205C8F2-95FB-C2A2-0E14-7A644A502C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197431"/>
            <a:ext cx="2126082" cy="795875"/>
          </a:xfrm>
          <a:prstGeom prst="rect">
            <a:avLst/>
          </a:prstGeom>
        </p:spPr>
      </p:pic>
      <p:pic>
        <p:nvPicPr>
          <p:cNvPr id="21" name="Graphic 20">
            <a:extLst>
              <a:ext uri="{FF2B5EF4-FFF2-40B4-BE49-F238E27FC236}">
                <a16:creationId xmlns:a16="http://schemas.microsoft.com/office/drawing/2014/main" id="{BF1B49EF-133F-CD64-F1BE-69DEB197F7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196459"/>
            <a:ext cx="2921957" cy="795875"/>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683</Words>
  <Application>Microsoft Office PowerPoint</Application>
  <PresentationFormat>Widescreen</PresentationFormat>
  <Paragraphs>135</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29</cp:revision>
  <dcterms:created xsi:type="dcterms:W3CDTF">2023-06-01T11:33:31Z</dcterms:created>
  <dcterms:modified xsi:type="dcterms:W3CDTF">2023-06-01T13:27:27Z</dcterms:modified>
</cp:coreProperties>
</file>